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4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4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2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09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5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9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7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9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44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94115-8750-FF43-A904-70891CDA82E5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B574-0583-9446-B227-A72330DD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8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6.png"/><Relationship Id="rId13" Type="http://schemas.microsoft.com/office/2007/relationships/hdphoto" Target="../media/hdphoto6.wdp"/><Relationship Id="rId14" Type="http://schemas.openxmlformats.org/officeDocument/2006/relationships/image" Target="../media/image7.png"/><Relationship Id="rId15" Type="http://schemas.microsoft.com/office/2007/relationships/hdphoto" Target="../media/hdphoto7.wdp"/><Relationship Id="rId16" Type="http://schemas.openxmlformats.org/officeDocument/2006/relationships/image" Target="../media/image8.png"/><Relationship Id="rId17" Type="http://schemas.microsoft.com/office/2007/relationships/hdphoto" Target="../media/hdphoto8.wdp"/><Relationship Id="rId18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8" Type="http://schemas.openxmlformats.org/officeDocument/2006/relationships/image" Target="../media/image4.png"/><Relationship Id="rId9" Type="http://schemas.microsoft.com/office/2007/relationships/hdphoto" Target="../media/hdphoto4.wdp"/><Relationship Id="rId10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687579" y="157128"/>
            <a:ext cx="1990174" cy="3090192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026217" y="176415"/>
            <a:ext cx="1990174" cy="3090192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44026" y="157128"/>
            <a:ext cx="1990174" cy="3090192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L002765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4" y="993225"/>
            <a:ext cx="719675" cy="1173483"/>
          </a:xfrm>
          <a:prstGeom prst="rect">
            <a:avLst/>
          </a:prstGeom>
        </p:spPr>
      </p:pic>
      <p:pic>
        <p:nvPicPr>
          <p:cNvPr id="5" name="Picture 4" descr="WL002765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49" y="1923130"/>
            <a:ext cx="719675" cy="1173483"/>
          </a:xfrm>
          <a:prstGeom prst="rect">
            <a:avLst/>
          </a:prstGeom>
        </p:spPr>
      </p:pic>
      <p:pic>
        <p:nvPicPr>
          <p:cNvPr id="6" name="Picture 5" descr="WL0027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9" y="339253"/>
            <a:ext cx="719675" cy="1173483"/>
          </a:xfrm>
          <a:prstGeom prst="rect">
            <a:avLst/>
          </a:prstGeom>
        </p:spPr>
      </p:pic>
      <p:pic>
        <p:nvPicPr>
          <p:cNvPr id="7" name="Picture 6" descr="WL002765.png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49" y="4446245"/>
            <a:ext cx="719675" cy="1173483"/>
          </a:xfrm>
          <a:prstGeom prst="rect">
            <a:avLst/>
          </a:prstGeom>
        </p:spPr>
      </p:pic>
      <p:pic>
        <p:nvPicPr>
          <p:cNvPr id="8" name="Picture 7" descr="WL002765.png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9" y="3387171"/>
            <a:ext cx="719675" cy="1173483"/>
          </a:xfrm>
          <a:prstGeom prst="rect">
            <a:avLst/>
          </a:prstGeom>
        </p:spPr>
      </p:pic>
      <p:pic>
        <p:nvPicPr>
          <p:cNvPr id="24" name="Picture 23" descr="WL002765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4" y="5032986"/>
            <a:ext cx="719675" cy="117348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44026" y="157128"/>
            <a:ext cx="1990174" cy="62589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3707196" y="157128"/>
            <a:ext cx="1990174" cy="6258948"/>
            <a:chOff x="2681805" y="157128"/>
            <a:chExt cx="1990174" cy="6258948"/>
          </a:xfrm>
        </p:grpSpPr>
        <p:pic>
          <p:nvPicPr>
            <p:cNvPr id="11" name="Picture 10" descr="WL002765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257" y="993225"/>
              <a:ext cx="719675" cy="1173483"/>
            </a:xfrm>
            <a:prstGeom prst="rect">
              <a:avLst/>
            </a:prstGeom>
          </p:spPr>
        </p:pic>
        <p:pic>
          <p:nvPicPr>
            <p:cNvPr id="12" name="Picture 11" descr="WL002765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932" y="1923130"/>
              <a:ext cx="719675" cy="1173483"/>
            </a:xfrm>
            <a:prstGeom prst="rect">
              <a:avLst/>
            </a:prstGeom>
          </p:spPr>
        </p:pic>
        <p:pic>
          <p:nvPicPr>
            <p:cNvPr id="13" name="Picture 12" descr="WL002765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892" y="339253"/>
              <a:ext cx="719675" cy="1173483"/>
            </a:xfrm>
            <a:prstGeom prst="rect">
              <a:avLst/>
            </a:prstGeom>
          </p:spPr>
        </p:pic>
        <p:pic>
          <p:nvPicPr>
            <p:cNvPr id="14" name="Picture 13" descr="WL002765.png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932" y="4446245"/>
              <a:ext cx="719675" cy="1173483"/>
            </a:xfrm>
            <a:prstGeom prst="rect">
              <a:avLst/>
            </a:prstGeom>
          </p:spPr>
        </p:pic>
        <p:pic>
          <p:nvPicPr>
            <p:cNvPr id="15" name="Picture 14" descr="WL002765.png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0042" y="3387171"/>
              <a:ext cx="719675" cy="1173483"/>
            </a:xfrm>
            <a:prstGeom prst="rect">
              <a:avLst/>
            </a:prstGeom>
          </p:spPr>
        </p:pic>
        <p:pic>
          <p:nvPicPr>
            <p:cNvPr id="22" name="Picture 21" descr="WL002765.png"/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257" y="5032986"/>
              <a:ext cx="719675" cy="117348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681805" y="157128"/>
              <a:ext cx="1990174" cy="62589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026217" y="157128"/>
            <a:ext cx="1990174" cy="6258948"/>
            <a:chOff x="5313658" y="157128"/>
            <a:chExt cx="1990174" cy="6258948"/>
          </a:xfrm>
        </p:grpSpPr>
        <p:pic>
          <p:nvPicPr>
            <p:cNvPr id="17" name="Picture 16" descr="WL002765.png"/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110" y="993225"/>
              <a:ext cx="719675" cy="1173483"/>
            </a:xfrm>
            <a:prstGeom prst="rect">
              <a:avLst/>
            </a:prstGeom>
          </p:spPr>
        </p:pic>
        <p:pic>
          <p:nvPicPr>
            <p:cNvPr id="18" name="Picture 17" descr="WL002765.png"/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785" y="1923130"/>
              <a:ext cx="719675" cy="1173483"/>
            </a:xfrm>
            <a:prstGeom prst="rect">
              <a:avLst/>
            </a:prstGeom>
          </p:spPr>
        </p:pic>
        <p:pic>
          <p:nvPicPr>
            <p:cNvPr id="19" name="Picture 18" descr="WL002765.pn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745" y="339253"/>
              <a:ext cx="719675" cy="1173483"/>
            </a:xfrm>
            <a:prstGeom prst="rect">
              <a:avLst/>
            </a:prstGeom>
          </p:spPr>
        </p:pic>
        <p:pic>
          <p:nvPicPr>
            <p:cNvPr id="20" name="Picture 19" descr="WL002765.png"/>
            <p:cNvPicPr>
              <a:picLocks noChangeAspect="1"/>
            </p:cNvPicPr>
            <p:nvPr/>
          </p:nvPicPr>
          <p:blipFill>
            <a:blip r:embed="rId1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785" y="4446245"/>
              <a:ext cx="719675" cy="1173483"/>
            </a:xfrm>
            <a:prstGeom prst="rect">
              <a:avLst/>
            </a:prstGeom>
          </p:spPr>
        </p:pic>
        <p:pic>
          <p:nvPicPr>
            <p:cNvPr id="21" name="Picture 20" descr="WL002765.pn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895" y="3387171"/>
              <a:ext cx="719675" cy="1173483"/>
            </a:xfrm>
            <a:prstGeom prst="rect">
              <a:avLst/>
            </a:prstGeom>
          </p:spPr>
        </p:pic>
        <p:pic>
          <p:nvPicPr>
            <p:cNvPr id="23" name="Picture 22" descr="WL002765.png"/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110" y="5032986"/>
              <a:ext cx="719675" cy="117348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313658" y="157128"/>
              <a:ext cx="1990174" cy="62589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ight Arrow 29"/>
          <p:cNvSpPr/>
          <p:nvPr/>
        </p:nvSpPr>
        <p:spPr>
          <a:xfrm>
            <a:off x="2291319" y="2317644"/>
            <a:ext cx="1178393" cy="21286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3 weeks</a:t>
            </a:r>
            <a:endParaRPr lang="en-US" sz="2000" b="1" dirty="0"/>
          </a:p>
        </p:txBody>
      </p:sp>
      <p:sp>
        <p:nvSpPr>
          <p:cNvPr id="31" name="Right Arrow 30"/>
          <p:cNvSpPr/>
          <p:nvPr/>
        </p:nvSpPr>
        <p:spPr>
          <a:xfrm>
            <a:off x="5756311" y="2317644"/>
            <a:ext cx="1178393" cy="21286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3 weeks</a:t>
            </a:r>
          </a:p>
        </p:txBody>
      </p:sp>
    </p:spTree>
    <p:extLst>
      <p:ext uri="{BB962C8B-B14F-4D97-AF65-F5344CB8AC3E}">
        <p14:creationId xmlns:p14="http://schemas.microsoft.com/office/powerpoint/2010/main" val="412284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62843" y="332804"/>
            <a:ext cx="5075132" cy="2652636"/>
            <a:chOff x="358261" y="628514"/>
            <a:chExt cx="6288061" cy="3286602"/>
          </a:xfrm>
        </p:grpSpPr>
        <p:pic>
          <p:nvPicPr>
            <p:cNvPr id="4" name="Picture 3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58261" y="628514"/>
              <a:ext cx="1898165" cy="3286602"/>
            </a:xfrm>
            <a:prstGeom prst="rect">
              <a:avLst/>
            </a:prstGeom>
            <a:noFill/>
          </p:spPr>
        </p:pic>
        <p:pic>
          <p:nvPicPr>
            <p:cNvPr id="5" name="Picture 4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631768" y="628514"/>
              <a:ext cx="1898165" cy="3286602"/>
            </a:xfrm>
            <a:prstGeom prst="rect">
              <a:avLst/>
            </a:prstGeom>
            <a:noFill/>
          </p:spPr>
        </p:pic>
        <p:pic>
          <p:nvPicPr>
            <p:cNvPr id="6" name="Picture 5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748157" y="628514"/>
              <a:ext cx="1898165" cy="3286602"/>
            </a:xfrm>
            <a:prstGeom prst="rect">
              <a:avLst/>
            </a:prstGeom>
            <a:noFill/>
          </p:spPr>
        </p:pic>
      </p:grpSp>
      <p:grpSp>
        <p:nvGrpSpPr>
          <p:cNvPr id="8" name="Group 7"/>
          <p:cNvGrpSpPr/>
          <p:nvPr/>
        </p:nvGrpSpPr>
        <p:grpSpPr>
          <a:xfrm>
            <a:off x="1686216" y="3562302"/>
            <a:ext cx="5075132" cy="2652636"/>
            <a:chOff x="358261" y="628514"/>
            <a:chExt cx="6288061" cy="3286602"/>
          </a:xfrm>
        </p:grpSpPr>
        <p:pic>
          <p:nvPicPr>
            <p:cNvPr id="9" name="Picture 8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8261" y="628514"/>
              <a:ext cx="1898165" cy="3286602"/>
            </a:xfrm>
            <a:prstGeom prst="rect">
              <a:avLst/>
            </a:prstGeom>
            <a:noFill/>
          </p:spPr>
        </p:pic>
        <p:pic>
          <p:nvPicPr>
            <p:cNvPr id="10" name="Picture 9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31768" y="628514"/>
              <a:ext cx="1898165" cy="3286602"/>
            </a:xfrm>
            <a:prstGeom prst="rect">
              <a:avLst/>
            </a:prstGeom>
            <a:noFill/>
          </p:spPr>
        </p:pic>
        <p:pic>
          <p:nvPicPr>
            <p:cNvPr id="11" name="Picture 10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48157" y="628514"/>
              <a:ext cx="1898165" cy="328660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0507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62843" y="332804"/>
            <a:ext cx="5075132" cy="2652636"/>
            <a:chOff x="358261" y="628514"/>
            <a:chExt cx="6288061" cy="3286602"/>
          </a:xfrm>
        </p:grpSpPr>
        <p:pic>
          <p:nvPicPr>
            <p:cNvPr id="4" name="Picture 3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358261" y="628514"/>
              <a:ext cx="1898165" cy="3286602"/>
            </a:xfrm>
            <a:prstGeom prst="rect">
              <a:avLst/>
            </a:prstGeom>
            <a:noFill/>
          </p:spPr>
        </p:pic>
        <p:pic>
          <p:nvPicPr>
            <p:cNvPr id="5" name="Picture 4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631768" y="628514"/>
              <a:ext cx="1898165" cy="3286602"/>
            </a:xfrm>
            <a:prstGeom prst="rect">
              <a:avLst/>
            </a:prstGeom>
            <a:noFill/>
          </p:spPr>
        </p:pic>
        <p:pic>
          <p:nvPicPr>
            <p:cNvPr id="6" name="Picture 5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748157" y="628514"/>
              <a:ext cx="1898165" cy="3286602"/>
            </a:xfrm>
            <a:prstGeom prst="rect">
              <a:avLst/>
            </a:prstGeom>
            <a:noFill/>
          </p:spPr>
        </p:pic>
      </p:grpSp>
      <p:grpSp>
        <p:nvGrpSpPr>
          <p:cNvPr id="8" name="Group 7"/>
          <p:cNvGrpSpPr/>
          <p:nvPr/>
        </p:nvGrpSpPr>
        <p:grpSpPr>
          <a:xfrm>
            <a:off x="1686216" y="3562302"/>
            <a:ext cx="5075132" cy="2652636"/>
            <a:chOff x="358261" y="628514"/>
            <a:chExt cx="6288061" cy="3286602"/>
          </a:xfrm>
        </p:grpSpPr>
        <p:pic>
          <p:nvPicPr>
            <p:cNvPr id="9" name="Picture 8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8261" y="628514"/>
              <a:ext cx="1898165" cy="3286602"/>
            </a:xfrm>
            <a:prstGeom prst="rect">
              <a:avLst/>
            </a:prstGeom>
            <a:noFill/>
          </p:spPr>
        </p:pic>
        <p:pic>
          <p:nvPicPr>
            <p:cNvPr id="10" name="Picture 9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31768" y="628514"/>
              <a:ext cx="1898165" cy="3286602"/>
            </a:xfrm>
            <a:prstGeom prst="rect">
              <a:avLst/>
            </a:prstGeom>
            <a:noFill/>
          </p:spPr>
        </p:pic>
        <p:pic>
          <p:nvPicPr>
            <p:cNvPr id="11" name="Picture 10" descr="C:\Program Files\Common Files\Microsoft Shared\Clipart\cagcat50\NA01441_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48157" y="628514"/>
              <a:ext cx="1898165" cy="3286602"/>
            </a:xfrm>
            <a:prstGeom prst="rect">
              <a:avLst/>
            </a:prstGeom>
            <a:noFill/>
          </p:spPr>
        </p:pic>
      </p:grpSp>
      <p:sp>
        <p:nvSpPr>
          <p:cNvPr id="2" name="Rectangle 1"/>
          <p:cNvSpPr/>
          <p:nvPr/>
        </p:nvSpPr>
        <p:spPr>
          <a:xfrm>
            <a:off x="1924708" y="536855"/>
            <a:ext cx="536823" cy="693984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61586" y="1270121"/>
            <a:ext cx="441516" cy="576138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03950" y="1422521"/>
            <a:ext cx="441516" cy="576138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630672" y="539219"/>
            <a:ext cx="1399152" cy="1461804"/>
            <a:chOff x="1856350" y="689255"/>
            <a:chExt cx="1399152" cy="1461804"/>
          </a:xfrm>
        </p:grpSpPr>
        <p:sp>
          <p:nvSpPr>
            <p:cNvPr id="14" name="Rectangle 13"/>
            <p:cNvSpPr/>
            <p:nvPr/>
          </p:nvSpPr>
          <p:spPr>
            <a:xfrm>
              <a:off x="2077108" y="689255"/>
              <a:ext cx="536823" cy="69398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3986" y="1422521"/>
              <a:ext cx="441516" cy="576138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56350" y="1574921"/>
              <a:ext cx="441516" cy="576138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29328" y="541583"/>
            <a:ext cx="1399152" cy="1461804"/>
            <a:chOff x="1856350" y="689255"/>
            <a:chExt cx="1399152" cy="1461804"/>
          </a:xfrm>
        </p:grpSpPr>
        <p:sp>
          <p:nvSpPr>
            <p:cNvPr id="18" name="Rectangle 17"/>
            <p:cNvSpPr/>
            <p:nvPr/>
          </p:nvSpPr>
          <p:spPr>
            <a:xfrm>
              <a:off x="2077108" y="689255"/>
              <a:ext cx="536823" cy="69398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13986" y="1422521"/>
              <a:ext cx="441516" cy="576138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56350" y="1574921"/>
              <a:ext cx="441516" cy="576138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38823" y="3744892"/>
            <a:ext cx="1399152" cy="1461804"/>
            <a:chOff x="1856350" y="689255"/>
            <a:chExt cx="1399152" cy="1461804"/>
          </a:xfrm>
        </p:grpSpPr>
        <p:sp>
          <p:nvSpPr>
            <p:cNvPr id="22" name="Rectangle 21"/>
            <p:cNvSpPr/>
            <p:nvPr/>
          </p:nvSpPr>
          <p:spPr>
            <a:xfrm>
              <a:off x="2077108" y="689255"/>
              <a:ext cx="536823" cy="69398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13986" y="1422521"/>
              <a:ext cx="441516" cy="576138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56350" y="1574921"/>
              <a:ext cx="441516" cy="576138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54045" y="3836549"/>
            <a:ext cx="1399152" cy="1461804"/>
            <a:chOff x="1856350" y="689255"/>
            <a:chExt cx="1399152" cy="1461804"/>
          </a:xfrm>
        </p:grpSpPr>
        <p:sp>
          <p:nvSpPr>
            <p:cNvPr id="26" name="Rectangle 25"/>
            <p:cNvSpPr/>
            <p:nvPr/>
          </p:nvSpPr>
          <p:spPr>
            <a:xfrm>
              <a:off x="2077108" y="689255"/>
              <a:ext cx="536823" cy="69398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13986" y="1422521"/>
              <a:ext cx="441516" cy="576138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56350" y="1574921"/>
              <a:ext cx="441516" cy="576138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819084" y="3799631"/>
            <a:ext cx="1399152" cy="1461804"/>
            <a:chOff x="1856350" y="689255"/>
            <a:chExt cx="1399152" cy="1461804"/>
          </a:xfrm>
        </p:grpSpPr>
        <p:sp>
          <p:nvSpPr>
            <p:cNvPr id="30" name="Rectangle 29"/>
            <p:cNvSpPr/>
            <p:nvPr/>
          </p:nvSpPr>
          <p:spPr>
            <a:xfrm>
              <a:off x="2077108" y="689255"/>
              <a:ext cx="536823" cy="693984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13986" y="1422521"/>
              <a:ext cx="441516" cy="576138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856350" y="1574921"/>
              <a:ext cx="441516" cy="576138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065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sa-state-temperature-annual-b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61" y="678677"/>
            <a:ext cx="7112000" cy="5765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654821" y="1658194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92332" y="1810594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62554" y="1640372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73064" y="2767328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32776" y="2852439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69710" y="2682217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985954" y="1810594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630354" y="1658194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658618" y="4223594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47665" y="4393816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41975" y="4564038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17087" y="3073077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71065" y="3986527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231976" y="3597061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093221" y="2902855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423421" y="4649149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68954" y="5002528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64285" y="2716144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931421" y="2597106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26021" y="2631033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97887" y="2460811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82998" y="3022661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353220" y="3511950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41287" y="1980816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16864" y="2682217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651130" y="1487972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566019" y="1251794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617221" y="1658194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813821" y="3460766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08110" y="3290544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643599" y="4053372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728710" y="4351099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833219" y="4156749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74021" y="4478927"/>
            <a:ext cx="170222" cy="17022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0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4</Words>
  <Application>Microsoft Macintosh PowerPoint</Application>
  <PresentationFormat>On-screen Show (4:3)</PresentationFormat>
  <Paragraphs>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4</cp:revision>
  <dcterms:created xsi:type="dcterms:W3CDTF">2017-02-14T03:10:49Z</dcterms:created>
  <dcterms:modified xsi:type="dcterms:W3CDTF">2017-02-14T13:48:26Z</dcterms:modified>
</cp:coreProperties>
</file>